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86" r:id="rId61"/>
    <p:sldId id="360" r:id="rId62"/>
    <p:sldId id="359" r:id="rId63"/>
    <p:sldId id="352" r:id="rId64"/>
    <p:sldId id="353" r:id="rId65"/>
    <p:sldId id="336" r:id="rId66"/>
    <p:sldId id="337" r:id="rId67"/>
    <p:sldId id="317" r:id="rId68"/>
    <p:sldId id="318" r:id="rId69"/>
    <p:sldId id="311" r:id="rId70"/>
    <p:sldId id="309" r:id="rId71"/>
    <p:sldId id="310" r:id="rId72"/>
    <p:sldId id="308" r:id="rId73"/>
    <p:sldId id="307" r:id="rId74"/>
    <p:sldId id="299" r:id="rId75"/>
    <p:sldId id="306" r:id="rId76"/>
    <p:sldId id="300" r:id="rId77"/>
    <p:sldId id="305" r:id="rId78"/>
    <p:sldId id="301" r:id="rId79"/>
    <p:sldId id="285" r:id="rId80"/>
    <p:sldId id="287" r:id="rId81"/>
    <p:sldId id="294" r:id="rId82"/>
    <p:sldId id="289" r:id="rId83"/>
    <p:sldId id="293" r:id="rId84"/>
    <p:sldId id="295" r:id="rId85"/>
    <p:sldId id="298" r:id="rId86"/>
    <p:sldId id="292" r:id="rId87"/>
    <p:sldId id="291" r:id="rId88"/>
    <p:sldId id="314" r:id="rId89"/>
    <p:sldId id="304" r:id="rId90"/>
    <p:sldId id="283" r:id="rId91"/>
    <p:sldId id="284" r:id="rId92"/>
    <p:sldId id="288" r:id="rId93"/>
    <p:sldId id="276" r:id="rId94"/>
    <p:sldId id="279" r:id="rId95"/>
    <p:sldId id="278" r:id="rId96"/>
    <p:sldId id="280" r:id="rId97"/>
    <p:sldId id="282" r:id="rId98"/>
    <p:sldId id="268" r:id="rId99"/>
    <p:sldId id="267" r:id="rId100"/>
    <p:sldId id="266" r:id="rId101"/>
    <p:sldId id="265" r:id="rId102"/>
    <p:sldId id="258" r:id="rId103"/>
    <p:sldId id="263" r:id="rId104"/>
    <p:sldId id="26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7" Type="http://schemas.openxmlformats.org/officeDocument/2006/relationships/image" Target="../media/image602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1.png"/><Relationship Id="rId5" Type="http://schemas.openxmlformats.org/officeDocument/2006/relationships/image" Target="../media/image600.png"/><Relationship Id="rId4" Type="http://schemas.openxmlformats.org/officeDocument/2006/relationships/image" Target="../media/image5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jpe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jpeg"/><Relationship Id="rId5" Type="http://schemas.openxmlformats.org/officeDocument/2006/relationships/image" Target="../media/image288.jpeg"/><Relationship Id="rId4" Type="http://schemas.openxmlformats.org/officeDocument/2006/relationships/image" Target="../media/image28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7" Type="http://schemas.openxmlformats.org/officeDocument/2006/relationships/image" Target="../media/image29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jpeg"/><Relationship Id="rId5" Type="http://schemas.openxmlformats.org/officeDocument/2006/relationships/image" Target="../media/image292.jpeg"/><Relationship Id="rId4" Type="http://schemas.openxmlformats.org/officeDocument/2006/relationships/image" Target="../media/image29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231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8.png"/><Relationship Id="rId4" Type="http://schemas.openxmlformats.org/officeDocument/2006/relationships/image" Target="../media/image20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5" Type="http://schemas.openxmlformats.org/officeDocument/2006/relationships/image" Target="../media/image34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11" Type="http://schemas.openxmlformats.org/officeDocument/2006/relationships/image" Target="../media/image316.png"/><Relationship Id="rId5" Type="http://schemas.openxmlformats.org/officeDocument/2006/relationships/image" Target="../media/image34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png"/><Relationship Id="rId18" Type="http://schemas.openxmlformats.org/officeDocument/2006/relationships/image" Target="../media/image375.png"/><Relationship Id="rId26" Type="http://schemas.openxmlformats.org/officeDocument/2006/relationships/image" Target="../media/image344.png"/><Relationship Id="rId39" Type="http://schemas.openxmlformats.org/officeDocument/2006/relationships/image" Target="../media/image395.png"/><Relationship Id="rId21" Type="http://schemas.openxmlformats.org/officeDocument/2006/relationships/image" Target="../media/image378.png"/><Relationship Id="rId34" Type="http://schemas.openxmlformats.org/officeDocument/2006/relationships/image" Target="../media/image390.png"/><Relationship Id="rId42" Type="http://schemas.openxmlformats.org/officeDocument/2006/relationships/image" Target="../media/image398.png"/><Relationship Id="rId7" Type="http://schemas.openxmlformats.org/officeDocument/2006/relationships/image" Target="../media/image364.png"/><Relationship Id="rId2" Type="http://schemas.openxmlformats.org/officeDocument/2006/relationships/image" Target="../media/image359.png"/><Relationship Id="rId16" Type="http://schemas.openxmlformats.org/officeDocument/2006/relationships/image" Target="../media/image373.png"/><Relationship Id="rId29" Type="http://schemas.openxmlformats.org/officeDocument/2006/relationships/image" Target="../media/image3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24" Type="http://schemas.openxmlformats.org/officeDocument/2006/relationships/image" Target="../media/image381.png"/><Relationship Id="rId32" Type="http://schemas.openxmlformats.org/officeDocument/2006/relationships/image" Target="../media/image388.png"/><Relationship Id="rId37" Type="http://schemas.openxmlformats.org/officeDocument/2006/relationships/image" Target="../media/image393.png"/><Relationship Id="rId40" Type="http://schemas.openxmlformats.org/officeDocument/2006/relationships/image" Target="../media/image396.png"/><Relationship Id="rId45" Type="http://schemas.openxmlformats.org/officeDocument/2006/relationships/image" Target="../media/image401.png"/><Relationship Id="rId5" Type="http://schemas.openxmlformats.org/officeDocument/2006/relationships/image" Target="../media/image362.png"/><Relationship Id="rId15" Type="http://schemas.openxmlformats.org/officeDocument/2006/relationships/image" Target="../media/image372.png"/><Relationship Id="rId23" Type="http://schemas.openxmlformats.org/officeDocument/2006/relationships/image" Target="../media/image380.png"/><Relationship Id="rId28" Type="http://schemas.openxmlformats.org/officeDocument/2006/relationships/image" Target="../media/image384.png"/><Relationship Id="rId36" Type="http://schemas.openxmlformats.org/officeDocument/2006/relationships/image" Target="../media/image392.png"/><Relationship Id="rId10" Type="http://schemas.openxmlformats.org/officeDocument/2006/relationships/image" Target="../media/image367.png"/><Relationship Id="rId19" Type="http://schemas.openxmlformats.org/officeDocument/2006/relationships/image" Target="../media/image376.png"/><Relationship Id="rId31" Type="http://schemas.openxmlformats.org/officeDocument/2006/relationships/image" Target="../media/image387.png"/><Relationship Id="rId44" Type="http://schemas.openxmlformats.org/officeDocument/2006/relationships/image" Target="../media/image400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Relationship Id="rId22" Type="http://schemas.openxmlformats.org/officeDocument/2006/relationships/image" Target="../media/image379.png"/><Relationship Id="rId27" Type="http://schemas.openxmlformats.org/officeDocument/2006/relationships/image" Target="../media/image383.png"/><Relationship Id="rId30" Type="http://schemas.openxmlformats.org/officeDocument/2006/relationships/image" Target="../media/image386.png"/><Relationship Id="rId35" Type="http://schemas.openxmlformats.org/officeDocument/2006/relationships/image" Target="../media/image391.png"/><Relationship Id="rId43" Type="http://schemas.openxmlformats.org/officeDocument/2006/relationships/image" Target="../media/image399.png"/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12" Type="http://schemas.openxmlformats.org/officeDocument/2006/relationships/image" Target="../media/image369.png"/><Relationship Id="rId17" Type="http://schemas.openxmlformats.org/officeDocument/2006/relationships/image" Target="../media/image374.png"/><Relationship Id="rId25" Type="http://schemas.openxmlformats.org/officeDocument/2006/relationships/image" Target="../media/image382.png"/><Relationship Id="rId33" Type="http://schemas.openxmlformats.org/officeDocument/2006/relationships/image" Target="../media/image389.png"/><Relationship Id="rId38" Type="http://schemas.openxmlformats.org/officeDocument/2006/relationships/image" Target="../media/image394.png"/><Relationship Id="rId46" Type="http://schemas.openxmlformats.org/officeDocument/2006/relationships/image" Target="../media/image402.png"/><Relationship Id="rId20" Type="http://schemas.openxmlformats.org/officeDocument/2006/relationships/image" Target="../media/image377.png"/><Relationship Id="rId41" Type="http://schemas.openxmlformats.org/officeDocument/2006/relationships/image" Target="../media/image39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" Type="http://schemas.openxmlformats.org/officeDocument/2006/relationships/image" Target="../media/image403.png"/><Relationship Id="rId16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10" Type="http://schemas.openxmlformats.org/officeDocument/2006/relationships/image" Target="../media/image411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427.png"/><Relationship Id="rId18" Type="http://schemas.openxmlformats.org/officeDocument/2006/relationships/image" Target="../media/image432.png"/><Relationship Id="rId3" Type="http://schemas.openxmlformats.org/officeDocument/2006/relationships/image" Target="../media/image344.png"/><Relationship Id="rId21" Type="http://schemas.openxmlformats.org/officeDocument/2006/relationships/image" Target="../media/image435.png"/><Relationship Id="rId7" Type="http://schemas.openxmlformats.org/officeDocument/2006/relationships/image" Target="../media/image421.png"/><Relationship Id="rId12" Type="http://schemas.openxmlformats.org/officeDocument/2006/relationships/image" Target="../media/image426.png"/><Relationship Id="rId17" Type="http://schemas.openxmlformats.org/officeDocument/2006/relationships/image" Target="../media/image431.png"/><Relationship Id="rId2" Type="http://schemas.openxmlformats.org/officeDocument/2006/relationships/image" Target="../media/image382.png"/><Relationship Id="rId16" Type="http://schemas.openxmlformats.org/officeDocument/2006/relationships/image" Target="../media/image430.png"/><Relationship Id="rId20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11" Type="http://schemas.openxmlformats.org/officeDocument/2006/relationships/image" Target="../media/image425.png"/><Relationship Id="rId5" Type="http://schemas.openxmlformats.org/officeDocument/2006/relationships/image" Target="../media/image384.png"/><Relationship Id="rId15" Type="http://schemas.openxmlformats.org/officeDocument/2006/relationships/image" Target="../media/image429.png"/><Relationship Id="rId10" Type="http://schemas.openxmlformats.org/officeDocument/2006/relationships/image" Target="../media/image424.png"/><Relationship Id="rId19" Type="http://schemas.openxmlformats.org/officeDocument/2006/relationships/image" Target="../media/image433.png"/><Relationship Id="rId4" Type="http://schemas.openxmlformats.org/officeDocument/2006/relationships/image" Target="../media/image383.png"/><Relationship Id="rId9" Type="http://schemas.openxmlformats.org/officeDocument/2006/relationships/image" Target="../media/image423.png"/><Relationship Id="rId14" Type="http://schemas.openxmlformats.org/officeDocument/2006/relationships/image" Target="../media/image42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13" Type="http://schemas.openxmlformats.org/officeDocument/2006/relationships/image" Target="../media/image445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" Type="http://schemas.openxmlformats.org/officeDocument/2006/relationships/image" Target="../media/image436.png"/><Relationship Id="rId16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384.png"/><Relationship Id="rId5" Type="http://schemas.openxmlformats.org/officeDocument/2006/relationships/image" Target="../media/image439.png"/><Relationship Id="rId15" Type="http://schemas.openxmlformats.org/officeDocument/2006/relationships/image" Target="../media/image447.png"/><Relationship Id="rId10" Type="http://schemas.openxmlformats.org/officeDocument/2006/relationships/image" Target="../media/image383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Relationship Id="rId14" Type="http://schemas.openxmlformats.org/officeDocument/2006/relationships/image" Target="../media/image4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451.png"/><Relationship Id="rId7" Type="http://schemas.openxmlformats.org/officeDocument/2006/relationships/image" Target="../media/image454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4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26" Type="http://schemas.openxmlformats.org/officeDocument/2006/relationships/image" Target="../media/image479.png"/><Relationship Id="rId39" Type="http://schemas.openxmlformats.org/officeDocument/2006/relationships/image" Target="../media/image446.png"/><Relationship Id="rId21" Type="http://schemas.openxmlformats.org/officeDocument/2006/relationships/image" Target="../media/image474.png"/><Relationship Id="rId34" Type="http://schemas.openxmlformats.org/officeDocument/2006/relationships/image" Target="../media/image487.png"/><Relationship Id="rId42" Type="http://schemas.openxmlformats.org/officeDocument/2006/relationships/image" Target="../media/image494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29" Type="http://schemas.openxmlformats.org/officeDocument/2006/relationships/image" Target="../media/image482.png"/><Relationship Id="rId41" Type="http://schemas.openxmlformats.org/officeDocument/2006/relationships/image" Target="../media/image4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9.png"/><Relationship Id="rId11" Type="http://schemas.openxmlformats.org/officeDocument/2006/relationships/image" Target="../media/image464.png"/><Relationship Id="rId24" Type="http://schemas.openxmlformats.org/officeDocument/2006/relationships/image" Target="../media/image477.png"/><Relationship Id="rId32" Type="http://schemas.openxmlformats.org/officeDocument/2006/relationships/image" Target="../media/image485.png"/><Relationship Id="rId37" Type="http://schemas.openxmlformats.org/officeDocument/2006/relationships/image" Target="../media/image490.png"/><Relationship Id="rId40" Type="http://schemas.openxmlformats.org/officeDocument/2006/relationships/image" Target="../media/image492.png"/><Relationship Id="rId5" Type="http://schemas.openxmlformats.org/officeDocument/2006/relationships/image" Target="../media/image458.png"/><Relationship Id="rId15" Type="http://schemas.openxmlformats.org/officeDocument/2006/relationships/image" Target="../media/image468.png"/><Relationship Id="rId23" Type="http://schemas.openxmlformats.org/officeDocument/2006/relationships/image" Target="../media/image476.png"/><Relationship Id="rId28" Type="http://schemas.openxmlformats.org/officeDocument/2006/relationships/image" Target="../media/image481.png"/><Relationship Id="rId36" Type="http://schemas.openxmlformats.org/officeDocument/2006/relationships/image" Target="../media/image489.png"/><Relationship Id="rId10" Type="http://schemas.openxmlformats.org/officeDocument/2006/relationships/image" Target="../media/image463.png"/><Relationship Id="rId19" Type="http://schemas.openxmlformats.org/officeDocument/2006/relationships/image" Target="../media/image472.png"/><Relationship Id="rId31" Type="http://schemas.openxmlformats.org/officeDocument/2006/relationships/image" Target="../media/image484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7.png"/><Relationship Id="rId22" Type="http://schemas.openxmlformats.org/officeDocument/2006/relationships/image" Target="../media/image475.png"/><Relationship Id="rId27" Type="http://schemas.openxmlformats.org/officeDocument/2006/relationships/image" Target="../media/image480.png"/><Relationship Id="rId30" Type="http://schemas.openxmlformats.org/officeDocument/2006/relationships/image" Target="../media/image483.png"/><Relationship Id="rId35" Type="http://schemas.openxmlformats.org/officeDocument/2006/relationships/image" Target="../media/image488.png"/><Relationship Id="rId8" Type="http://schemas.openxmlformats.org/officeDocument/2006/relationships/image" Target="../media/image461.png"/><Relationship Id="rId3" Type="http://schemas.openxmlformats.org/officeDocument/2006/relationships/image" Target="../media/image456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25" Type="http://schemas.openxmlformats.org/officeDocument/2006/relationships/image" Target="../media/image478.png"/><Relationship Id="rId33" Type="http://schemas.openxmlformats.org/officeDocument/2006/relationships/image" Target="../media/image486.png"/><Relationship Id="rId38" Type="http://schemas.openxmlformats.org/officeDocument/2006/relationships/image" Target="../media/image4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9.png"/><Relationship Id="rId5" Type="http://schemas.openxmlformats.org/officeDocument/2006/relationships/image" Target="../media/image447.png"/><Relationship Id="rId4" Type="http://schemas.openxmlformats.org/officeDocument/2006/relationships/image" Target="../media/image448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8.png"/><Relationship Id="rId18" Type="http://schemas.openxmlformats.org/officeDocument/2006/relationships/image" Target="../media/image512.png"/><Relationship Id="rId26" Type="http://schemas.openxmlformats.org/officeDocument/2006/relationships/image" Target="../media/image448.png"/><Relationship Id="rId39" Type="http://schemas.openxmlformats.org/officeDocument/2006/relationships/image" Target="../media/image531.png"/><Relationship Id="rId21" Type="http://schemas.openxmlformats.org/officeDocument/2006/relationships/image" Target="../media/image515.png"/><Relationship Id="rId34" Type="http://schemas.openxmlformats.org/officeDocument/2006/relationships/image" Target="../media/image527.png"/><Relationship Id="rId7" Type="http://schemas.openxmlformats.org/officeDocument/2006/relationships/image" Target="../media/image502.png"/><Relationship Id="rId2" Type="http://schemas.openxmlformats.org/officeDocument/2006/relationships/image" Target="../media/image497.png"/><Relationship Id="rId16" Type="http://schemas.openxmlformats.org/officeDocument/2006/relationships/image" Target="../media/image510.png"/><Relationship Id="rId20" Type="http://schemas.openxmlformats.org/officeDocument/2006/relationships/image" Target="../media/image514.png"/><Relationship Id="rId29" Type="http://schemas.openxmlformats.org/officeDocument/2006/relationships/image" Target="../media/image522.png"/><Relationship Id="rId41" Type="http://schemas.openxmlformats.org/officeDocument/2006/relationships/image" Target="../media/image5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1.png"/><Relationship Id="rId11" Type="http://schemas.openxmlformats.org/officeDocument/2006/relationships/image" Target="../media/image506.png"/><Relationship Id="rId24" Type="http://schemas.openxmlformats.org/officeDocument/2006/relationships/image" Target="../media/image518.png"/><Relationship Id="rId32" Type="http://schemas.openxmlformats.org/officeDocument/2006/relationships/image" Target="../media/image525.png"/><Relationship Id="rId37" Type="http://schemas.openxmlformats.org/officeDocument/2006/relationships/image" Target="../media/image449.png"/><Relationship Id="rId40" Type="http://schemas.openxmlformats.org/officeDocument/2006/relationships/image" Target="../media/image532.png"/><Relationship Id="rId5" Type="http://schemas.openxmlformats.org/officeDocument/2006/relationships/image" Target="../media/image500.png"/><Relationship Id="rId15" Type="http://schemas.openxmlformats.org/officeDocument/2006/relationships/image" Target="../media/image447.png"/><Relationship Id="rId23" Type="http://schemas.openxmlformats.org/officeDocument/2006/relationships/image" Target="../media/image517.png"/><Relationship Id="rId28" Type="http://schemas.openxmlformats.org/officeDocument/2006/relationships/image" Target="../media/image521.png"/><Relationship Id="rId36" Type="http://schemas.openxmlformats.org/officeDocument/2006/relationships/image" Target="../media/image529.png"/><Relationship Id="rId10" Type="http://schemas.openxmlformats.org/officeDocument/2006/relationships/image" Target="../media/image505.png"/><Relationship Id="rId19" Type="http://schemas.openxmlformats.org/officeDocument/2006/relationships/image" Target="../media/image513.png"/><Relationship Id="rId31" Type="http://schemas.openxmlformats.org/officeDocument/2006/relationships/image" Target="../media/image524.png"/><Relationship Id="rId4" Type="http://schemas.openxmlformats.org/officeDocument/2006/relationships/image" Target="../media/image499.png"/><Relationship Id="rId9" Type="http://schemas.openxmlformats.org/officeDocument/2006/relationships/image" Target="../media/image504.png"/><Relationship Id="rId14" Type="http://schemas.openxmlformats.org/officeDocument/2006/relationships/image" Target="../media/image509.png"/><Relationship Id="rId22" Type="http://schemas.openxmlformats.org/officeDocument/2006/relationships/image" Target="../media/image516.png"/><Relationship Id="rId27" Type="http://schemas.openxmlformats.org/officeDocument/2006/relationships/image" Target="../media/image520.png"/><Relationship Id="rId30" Type="http://schemas.openxmlformats.org/officeDocument/2006/relationships/image" Target="../media/image523.png"/><Relationship Id="rId35" Type="http://schemas.openxmlformats.org/officeDocument/2006/relationships/image" Target="../media/image528.png"/><Relationship Id="rId8" Type="http://schemas.openxmlformats.org/officeDocument/2006/relationships/image" Target="../media/image503.png"/><Relationship Id="rId3" Type="http://schemas.openxmlformats.org/officeDocument/2006/relationships/image" Target="../media/image498.png"/><Relationship Id="rId12" Type="http://schemas.openxmlformats.org/officeDocument/2006/relationships/image" Target="../media/image507.png"/><Relationship Id="rId17" Type="http://schemas.openxmlformats.org/officeDocument/2006/relationships/image" Target="../media/image511.png"/><Relationship Id="rId25" Type="http://schemas.openxmlformats.org/officeDocument/2006/relationships/image" Target="../media/image519.png"/><Relationship Id="rId33" Type="http://schemas.openxmlformats.org/officeDocument/2006/relationships/image" Target="../media/image526.png"/><Relationship Id="rId38" Type="http://schemas.openxmlformats.org/officeDocument/2006/relationships/image" Target="../media/image5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535.png"/><Relationship Id="rId7" Type="http://schemas.openxmlformats.org/officeDocument/2006/relationships/image" Target="../media/image538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7.png"/><Relationship Id="rId5" Type="http://schemas.openxmlformats.org/officeDocument/2006/relationships/image" Target="../media/image442.png"/><Relationship Id="rId4" Type="http://schemas.openxmlformats.org/officeDocument/2006/relationships/image" Target="../media/image536.png"/><Relationship Id="rId9" Type="http://schemas.openxmlformats.org/officeDocument/2006/relationships/image" Target="../media/image4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3.png"/><Relationship Id="rId4" Type="http://schemas.openxmlformats.org/officeDocument/2006/relationships/image" Target="../media/image54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545.png"/><Relationship Id="rId7" Type="http://schemas.openxmlformats.org/officeDocument/2006/relationships/image" Target="../media/image441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8.png"/><Relationship Id="rId5" Type="http://schemas.openxmlformats.org/officeDocument/2006/relationships/image" Target="../media/image547.png"/><Relationship Id="rId4" Type="http://schemas.openxmlformats.org/officeDocument/2006/relationships/image" Target="../media/image546.png"/><Relationship Id="rId9" Type="http://schemas.openxmlformats.org/officeDocument/2006/relationships/image" Target="../media/image55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552.png"/><Relationship Id="rId7" Type="http://schemas.openxmlformats.org/officeDocument/2006/relationships/image" Target="../media/image556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5.png"/><Relationship Id="rId11" Type="http://schemas.openxmlformats.org/officeDocument/2006/relationships/image" Target="../media/image560.png"/><Relationship Id="rId5" Type="http://schemas.openxmlformats.org/officeDocument/2006/relationships/image" Target="../media/image554.png"/><Relationship Id="rId10" Type="http://schemas.openxmlformats.org/officeDocument/2006/relationships/image" Target="../media/image559.png"/><Relationship Id="rId4" Type="http://schemas.openxmlformats.org/officeDocument/2006/relationships/image" Target="../media/image553.png"/><Relationship Id="rId9" Type="http://schemas.openxmlformats.org/officeDocument/2006/relationships/image" Target="../media/image55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350.png"/><Relationship Id="rId7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5.png"/><Relationship Id="rId5" Type="http://schemas.openxmlformats.org/officeDocument/2006/relationships/image" Target="../media/image418.png"/><Relationship Id="rId4" Type="http://schemas.openxmlformats.org/officeDocument/2006/relationships/image" Target="../media/image3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3" Type="http://schemas.openxmlformats.org/officeDocument/2006/relationships/image" Target="../media/image574.png"/><Relationship Id="rId7" Type="http://schemas.openxmlformats.org/officeDocument/2006/relationships/image" Target="../media/image57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4" Type="http://schemas.openxmlformats.org/officeDocument/2006/relationships/image" Target="../media/image575.png"/><Relationship Id="rId9" Type="http://schemas.openxmlformats.org/officeDocument/2006/relationships/image" Target="../media/image50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3" Type="http://schemas.openxmlformats.org/officeDocument/2006/relationships/image" Target="../media/image583.png"/><Relationship Id="rId7" Type="http://schemas.openxmlformats.org/officeDocument/2006/relationships/image" Target="../media/image586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85.png"/><Relationship Id="rId10" Type="http://schemas.openxmlformats.org/officeDocument/2006/relationships/image" Target="../media/image589.png"/><Relationship Id="rId4" Type="http://schemas.openxmlformats.org/officeDocument/2006/relationships/image" Target="../media/image584.png"/><Relationship Id="rId9" Type="http://schemas.openxmlformats.org/officeDocument/2006/relationships/image" Target="../media/image58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4.png"/><Relationship Id="rId5" Type="http://schemas.openxmlformats.org/officeDocument/2006/relationships/image" Target="../media/image593.png"/><Relationship Id="rId4" Type="http://schemas.openxmlformats.org/officeDocument/2006/relationships/image" Target="../media/image59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A56FE2-6B5C-CEA0-4BDD-75BD8316D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855" y="2496185"/>
            <a:ext cx="3057136" cy="20085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7FFAF6B-A3F0-D13E-81EB-1CD6A3AE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75" y="4537560"/>
            <a:ext cx="2246643" cy="20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-1.41069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543B5-E4A0-1365-2089-FFC8ED012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351" y="2376151"/>
            <a:ext cx="2393284" cy="1884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1D9562-723E-5DC6-35B9-E77AAF3C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45" y="4176590"/>
            <a:ext cx="2112948" cy="19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6B96B2-F636-6AD3-2FE3-24664A1B2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2209" y="4319310"/>
            <a:ext cx="2393284" cy="19717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89959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-1.40985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760390" y="18020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765718" y="141457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-1.37994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ED409-F831-1023-FA6B-6914EC01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160355"/>
            <a:ext cx="2694992" cy="21295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DCB68E-49C0-A893-9774-5C92B0CE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76" y="4274996"/>
            <a:ext cx="2311722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E098C1-0160-40BC-91CF-26587CB4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590" y="4297580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9502769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1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804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9927F5-A6A4-4B0B-4CC4-C00B3D32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62" y="4481497"/>
            <a:ext cx="2475345" cy="186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CA017-D521-19E9-7294-D9F0EC3FB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920" y="1907187"/>
            <a:ext cx="280182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3972" y="15035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-2.75904</a:t>
            </a:r>
          </a:p>
        </p:txBody>
      </p:sp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102161</TotalTime>
  <Words>1905</Words>
  <Application>Microsoft Office PowerPoint</Application>
  <PresentationFormat>Widescreen</PresentationFormat>
  <Paragraphs>458</Paragraphs>
  <Slides>104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413</cp:revision>
  <dcterms:created xsi:type="dcterms:W3CDTF">2023-07-26T17:49:20Z</dcterms:created>
  <dcterms:modified xsi:type="dcterms:W3CDTF">2025-07-08T17:34:15Z</dcterms:modified>
</cp:coreProperties>
</file>